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37"/>
    <p:restoredTop sz="94658"/>
  </p:normalViewPr>
  <p:slideViewPr>
    <p:cSldViewPr snapToGrid="0" snapToObjects="1">
      <p:cViewPr varScale="1">
        <p:scale>
          <a:sx n="70" d="100"/>
          <a:sy n="70" d="100"/>
        </p:scale>
        <p:origin x="200" y="1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B6308-0418-664F-988A-811820ABF586}" type="datetimeFigureOut">
              <a:rPr lang="de-DE" smtClean="0"/>
              <a:t>02.08.25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1D6BE-3B9B-9A4B-955F-F716FEE760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915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NutriPlug – Pitch Deck 2025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Plug in. Eat smart. Scale global.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Warum NutriPlug gewinnt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Einzigartige Kombination: Technik + Ernährung + Franchising</a:t>
            </a:r>
          </a:p>
          <a:p>
            <a:r>
              <a:t>Globale Skalierbarkeit durch starke Partner</a:t>
            </a:r>
          </a:p>
          <a:p>
            <a:r>
              <a:t>Trend: Gesundheit + Convenience + Digitalisierung</a:t>
            </a:r>
          </a:p>
          <a:p>
            <a:r>
              <a:t>Funktioniert bereits bei Capri-Sonne, ESN..</a:t>
            </a:r>
          </a:p>
          <a:p>
            <a:r>
              <a:t>Patentiert &amp; marktreif → jetzt investieren!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107417A6-D4AB-2C9A-B00C-C2A618E4FBAB}"/>
              </a:ext>
            </a:extLst>
          </p:cNvPr>
          <p:cNvSpPr txBox="1"/>
          <p:nvPr/>
        </p:nvSpPr>
        <p:spPr>
          <a:xfrm>
            <a:off x="914400" y="1371600"/>
            <a:ext cx="7315200" cy="36576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t>📩 E-Mail: pitch@nutriplug.global</a:t>
            </a:r>
          </a:p>
          <a:p>
            <a:r>
              <a:t>🌍 Website: www.nutriplug.com</a:t>
            </a:r>
          </a:p>
          <a:p>
            <a:r>
              <a:t>📞 Call: Auf Anfrage – lassen Sie uns über Ihre Beteiligung sprechen.</a:t>
            </a:r>
          </a:p>
          <a:p>
            <a:r>
              <a:t>NutriPlug – Plug in. Eat smart. Scale global.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DAE5C6D-23F9-CA93-6148-0EBF44715374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t>Kontakt &amp; Investorenanfrage</a:t>
            </a:r>
          </a:p>
        </p:txBody>
      </p:sp>
    </p:spTree>
    <p:extLst>
      <p:ext uri="{BB962C8B-B14F-4D97-AF65-F5344CB8AC3E}">
        <p14:creationId xmlns:p14="http://schemas.microsoft.com/office/powerpoint/2010/main" val="177552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t>Wir bringen gesunde Ernährung dorthin, wo sie fehlt – mit modularen Plug-in-Kühlsystemen.</a:t>
            </a:r>
          </a:p>
          <a:p/>
          <a:p>
            <a:r>
              <a:t>NutriPlug zielt nicht darauf ab, das Rad neu zu erfinden – sondern es zu fahren.</a:t>
            </a:r>
            <a:br/>
            <a:r>
              <a:t>Wie Capri-Sonne oder ESN setzen wir auf starke Produkte, ein simples System und den gezielten Aufbau einer Marke durch Hype &amp; Influencer-Power.</a:t>
            </a:r>
            <a:br/>
            <a:r>
              <a:t>Wir werden zur Hyper-Marke im Smart-Food-Markt – durch Sichtbarkeit, Storytelling und smarte Platzierung.</a:t>
            </a:r>
          </a:p>
          <a:p/>
          <a:p>
            <a:r>
              <a:t>Gesunde, frische Lebensmittel überall verfügbar – skalierbar &amp; markenübergreifend.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Produkt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Plug-in Kühleinheit mit Display, Smart-Payment &amp; Nachfüllservice</a:t>
            </a:r>
          </a:p>
          <a:p/>
          <a:p>
            <a:r>
              <a:t>Befüllt mit NutriPlug-zertifizierten Produkten (z. B. Snacks, Meals, Shots, Energy Drinks)</a:t>
            </a:r>
          </a:p>
          <a:p/>
          <a:p>
            <a:r>
              <a:t>Partner: Danone (Zutaten), Liebherr (Kühlung), Tetra Pak (Verpackung), Vapiano (Vertrieb)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Problem &amp; Lösung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Problem: Mangel an frischer Ernährung an den Wirkungsvollsten Standorten (z.B Fitnessstudios, Hotels, Jugendherbergen, Supermärkten und Online-Plattformen)</a:t>
            </a:r>
          </a:p>
          <a:p/>
          <a:p>
            <a:r>
              <a:t>Lösung: Plug-in-System mit frischen Produkten &amp; zentraler Steuerung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Zielgruppe &amp; Markt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B2B: Gastronomie, Co-Working, Flughäfen, Fitness, </a:t>
            </a:r>
          </a:p>
          <a:p/>
          <a:p>
            <a:r>
              <a:t>B2C: Gesundheitsbewusste Millennials, Office-Lifestyle</a:t>
            </a:r>
          </a:p>
          <a:p/>
          <a:p>
            <a:r>
              <a:t>Marktvolumen: &gt;€20 Mrd. (Smart-Food &amp; Retail Automation)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Business Modell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Verkauf/Leasing von Plug-in-Systemen</a:t>
            </a:r>
          </a:p>
          <a:p/>
          <a:p>
            <a:r>
              <a:t>Abo-Modell: wöchentliche Produktbefüllung</a:t>
            </a:r>
          </a:p>
          <a:p/>
          <a:p>
            <a:r>
              <a:t>Lizenzmodell mit Umsatzbeteiligung pro Standort</a:t>
            </a:r>
          </a:p>
          <a:p/>
          <a:p>
            <a:r>
              <a:t>Co-Branding (z. B. Vapiano, Danone)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Partnerstrategie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Danone: Hochwertige Produkte &amp; Branding</a:t>
            </a:r>
          </a:p>
          <a:p/>
          <a:p>
            <a:r>
              <a:t>Liebherr: Kühltechnologie</a:t>
            </a:r>
          </a:p>
          <a:p/>
          <a:p>
            <a:r>
              <a:t>Tetra Pak: Nachhaltige Verpackung</a:t>
            </a:r>
          </a:p>
          <a:p/>
          <a:p>
            <a:r>
              <a:t>Vapiano: Pilot-Rollout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Status Q3/2025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Marke geschützt, Branding abgeschlossen</a:t>
            </a:r>
          </a:p>
          <a:p/>
          <a:p>
            <a:r>
              <a:t>Sample-Produktion aktiv</a:t>
            </a:r>
          </a:p>
          <a:p/>
          <a:p>
            <a:r>
              <a:t>Pilotansprache &amp; Partnergespräche gestartet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Investoren &amp; Exit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Investition ab 500.000 € möglich</a:t>
            </a:r>
          </a:p>
          <a:p/>
          <a:p>
            <a:r>
              <a:t>Lizenzmodell mit globalem Skalierungspotenzial</a:t>
            </a:r>
          </a:p>
          <a:p/>
          <a:p>
            <a:r>
              <a:t>Exit-Option: Strategischer Verkauf an Food- oder Tech-Gruppe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372</Words>
  <Application>Microsoft Macintosh PowerPoint</Application>
  <PresentationFormat>Bildschirmpräsentation (4:3)</PresentationFormat>
  <Paragraphs>63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Aptos</vt:lpstr>
      <vt:lpstr>Arial</vt:lpstr>
      <vt:lpstr>Calibri</vt:lpstr>
      <vt:lpstr>Office Theme</vt:lpstr>
      <vt:lpstr>NutriPlug – Pitch Deck 2025</vt:lpstr>
      <vt:lpstr>Vision</vt:lpstr>
      <vt:lpstr>Produkt</vt:lpstr>
      <vt:lpstr>Problem &amp; Lösung</vt:lpstr>
      <vt:lpstr>Zielgruppe &amp; Markt</vt:lpstr>
      <vt:lpstr>Business Modell</vt:lpstr>
      <vt:lpstr>Partnerstrategie</vt:lpstr>
      <vt:lpstr>Status Q3/2025</vt:lpstr>
      <vt:lpstr>Investoren &amp; Exit</vt:lpstr>
      <vt:lpstr>Warum NutriPlug gewinnt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Elias Redert</cp:lastModifiedBy>
  <cp:revision>14</cp:revision>
  <dcterms:created xsi:type="dcterms:W3CDTF">2013-01-27T09:14:16Z</dcterms:created>
  <dcterms:modified xsi:type="dcterms:W3CDTF">2025-08-02T09:19:47Z</dcterms:modified>
  <cp:category/>
</cp:coreProperties>
</file>